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6AF0A8-8D58-3F62-BFFA-FE9666FF3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71BBF1-DBD3-BCEA-2418-C7095C623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FAD3F1-D38C-17D7-E161-3B9E4AA19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578A2-FAC0-4F7E-BE5E-3B00AA5E80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0626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237D9C-F72B-E0F5-4FB4-1ECBF875A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9ED5EC-52EB-9AD5-D092-6902EFC2E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F817A3-16A2-19E1-B7D8-F8EB97628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276E9-8345-4868-AAB6-F2C58AFE2F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6385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B518FA-D40C-0F6A-5D93-725E01CDC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B75D4A-2F39-D7D3-7216-EC05039F3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D26502-0353-1FF7-9859-1F8F7CE28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4C791-CC7B-4BC8-90F0-703D8D1DC0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5571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983A7-142F-D246-83D6-D0DEAFA546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A88621-7089-4E1A-F652-74696968C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E2E963-3307-A44D-C55B-360B35ACF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1FBD0-8D05-4CA2-A311-F909EE73BB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8992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D35042-BD22-CC19-389E-D459F1CC6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03E1E5-968D-A6FA-455D-3E080FB72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F6B6E2-E74A-FD70-9E13-8153F8712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5F751-2C69-4B83-A521-E95C772D90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3831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EEF3FF8-388D-004A-6DAF-B5FB39863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F937B7B-9B4D-B604-FBE1-068A8E90E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AD113B1-E7B5-6BFD-545C-E7ABF2842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8AAB0-F47D-4213-920F-83E1B8DCB7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0101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7F85325-BFFA-2D2F-09EF-04301E076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DDACBEC-6D3A-79ED-F77A-52F4D760F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6ECEA85-95C6-15B5-BA9E-76A8B4DA9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F34ED-84F9-4F0F-845D-483152624E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9549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B640149-0361-0FC0-15F0-6516D3D2C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DCD01AF-C822-0D1D-55DD-20F60E5EF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C20BCA1-61C8-8A3C-7918-3B5070CF5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ABE10-E286-494D-83B6-35B5635135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9446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86A5B6F-CEAD-A25F-64E3-772639A04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9C4887A-E384-7ACF-5A41-C76DFB8B5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DECAEA0-5D3A-BBDC-0EAA-07606C55D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C47C2-3D52-4C9B-8D59-FED2E40EBF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999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B65FDA8-DB75-9DBC-380F-FD62BE274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F814557-791E-B507-C974-BF4656A50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746F17-F33A-4333-1E10-24D8276FF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6F468-58BA-4F85-99EB-DF3F18CD96A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2581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645CF1F-07E0-9B41-7DF1-0EBDE47B6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D1D9DCE-CD7B-947A-8D11-920A2E9CD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60CE731-9A8A-7B12-899D-522687D5E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7F671-C853-413E-9CB2-B54B2E9608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152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31A6D1A-2FB8-A866-2CC6-E2EB9F777D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3F8B712-7165-5A7B-0947-2ED76D21872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29814C-0977-209C-4516-0B96B66BEF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500FD1-A45D-4D98-4D36-0AF7CD716F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1597B4-25DE-7BE1-AD22-70F3D74CA7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309FAB-779C-4473-B918-9023824D3F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F53E2E62-3904-5A17-9370-75DC8BB2FC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12874"/>
            <a:ext cx="9144000" cy="3096245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Prayer is the soul's sincere desire</a:t>
            </a:r>
          </a:p>
          <a:p>
            <a:r>
              <a:rPr lang="en-US" altLang="en-US" sz="4000" dirty="0"/>
              <a:t>Uttered or unexpressed,</a:t>
            </a:r>
          </a:p>
          <a:p>
            <a:r>
              <a:rPr lang="en-US" altLang="en-US" sz="4000" dirty="0"/>
              <a:t>The motion of a hidden fire</a:t>
            </a:r>
          </a:p>
          <a:p>
            <a:r>
              <a:rPr lang="en-US" altLang="en-US" sz="4000" dirty="0"/>
              <a:t>That trembles in the breast.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F032E601-B794-7B91-CD92-42575A0CA1B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168650"/>
          </a:xfrm>
        </p:spPr>
        <p:txBody>
          <a:bodyPr/>
          <a:lstStyle/>
          <a:p>
            <a:r>
              <a:rPr lang="en-US" altLang="en-US"/>
              <a:t>Verse 2</a:t>
            </a:r>
          </a:p>
          <a:p>
            <a:r>
              <a:rPr lang="en-US" altLang="en-US" sz="4000"/>
              <a:t>Prayer is the burden of a sigh,</a:t>
            </a:r>
          </a:p>
          <a:p>
            <a:r>
              <a:rPr lang="en-US" altLang="en-US" sz="4000"/>
              <a:t>The falling of a tear,</a:t>
            </a:r>
          </a:p>
          <a:p>
            <a:r>
              <a:rPr lang="en-US" altLang="en-US" sz="4000"/>
              <a:t>The upward glancing of an eye</a:t>
            </a:r>
          </a:p>
          <a:p>
            <a:r>
              <a:rPr lang="en-US" altLang="en-US" sz="4000"/>
              <a:t>When none but God is near.</a:t>
            </a:r>
          </a:p>
          <a:p>
            <a:endParaRPr lang="en-AU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6F21FAF3-88BE-E50F-37BE-EC20CD9815A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68413"/>
            <a:ext cx="9144000" cy="3313112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Prayer is the simplest form of speech</a:t>
            </a:r>
          </a:p>
          <a:p>
            <a:r>
              <a:rPr lang="en-US" altLang="en-US" sz="4000"/>
              <a:t>That infant lips can try;</a:t>
            </a:r>
          </a:p>
          <a:p>
            <a:r>
              <a:rPr lang="en-US" altLang="en-US" sz="4000"/>
              <a:t>Prayer the sublimest strains that reach</a:t>
            </a:r>
          </a:p>
          <a:p>
            <a:r>
              <a:rPr lang="en-US" altLang="en-US" sz="4000"/>
              <a:t>The majesty on high.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652DF355-6298-604E-468A-D46844FAE65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12875"/>
            <a:ext cx="9144000" cy="3455988"/>
          </a:xfrm>
        </p:spPr>
        <p:txBody>
          <a:bodyPr/>
          <a:lstStyle/>
          <a:p>
            <a:r>
              <a:rPr lang="en-US" altLang="en-US"/>
              <a:t>Verse 4</a:t>
            </a:r>
          </a:p>
          <a:p>
            <a:r>
              <a:rPr lang="en-US" altLang="en-US" sz="4000"/>
              <a:t>Prayer is the contrite sinner's voice</a:t>
            </a:r>
          </a:p>
          <a:p>
            <a:r>
              <a:rPr lang="en-US" altLang="en-US" sz="4000"/>
              <a:t>Returning from his ways,</a:t>
            </a:r>
          </a:p>
          <a:p>
            <a:r>
              <a:rPr lang="en-US" altLang="en-US" sz="4000"/>
              <a:t>While angels in their songs rejoice</a:t>
            </a:r>
          </a:p>
          <a:p>
            <a:r>
              <a:rPr lang="en-US" altLang="en-US" sz="4000"/>
              <a:t>And cry: Behold, he prays!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F3B02CD9-A9F7-EE35-9099-8BAA09B4143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3916362"/>
          </a:xfrm>
        </p:spPr>
        <p:txBody>
          <a:bodyPr/>
          <a:lstStyle/>
          <a:p>
            <a:r>
              <a:rPr lang="en-US" altLang="en-US"/>
              <a:t>Verse 5 </a:t>
            </a:r>
          </a:p>
          <a:p>
            <a:r>
              <a:rPr lang="en-US" altLang="en-US" sz="4000"/>
              <a:t>Prayer is the Christian's vital breath,</a:t>
            </a:r>
          </a:p>
          <a:p>
            <a:r>
              <a:rPr lang="en-US" altLang="en-US" sz="4000"/>
              <a:t>The Christian's native 	air,</a:t>
            </a:r>
          </a:p>
          <a:p>
            <a:r>
              <a:rPr lang="en-US" altLang="en-US" sz="4000"/>
              <a:t>His watchword at the gates of death;</a:t>
            </a:r>
          </a:p>
          <a:p>
            <a:r>
              <a:rPr lang="en-US" altLang="en-US" sz="4000"/>
              <a:t>He enters Heaven with prayer.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692F8899-74D8-84C2-FA45-36B0C8B339B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665412"/>
          </a:xfrm>
        </p:spPr>
        <p:txBody>
          <a:bodyPr/>
          <a:lstStyle/>
          <a:p>
            <a:r>
              <a:rPr lang="en-US" altLang="en-US" dirty="0"/>
              <a:t>Verse 6 </a:t>
            </a:r>
            <a:br>
              <a:rPr lang="en-US" altLang="en-US" dirty="0"/>
            </a:br>
            <a:r>
              <a:rPr lang="en-US" altLang="en-US" sz="4000" dirty="0"/>
              <a:t>O thou by whom we come to God,</a:t>
            </a:r>
            <a:br>
              <a:rPr lang="en-US" altLang="en-US" sz="4000" dirty="0"/>
            </a:br>
            <a:r>
              <a:rPr lang="en-US" altLang="en-US" sz="4000" dirty="0"/>
              <a:t>The life, the truth, the way!</a:t>
            </a:r>
            <a:br>
              <a:rPr lang="en-US" altLang="en-US" sz="4000" dirty="0"/>
            </a:br>
            <a:r>
              <a:rPr lang="en-US" altLang="en-US" sz="4000" dirty="0"/>
              <a:t>The path of prayer thyself hast trod:</a:t>
            </a:r>
            <a:br>
              <a:rPr lang="en-US" altLang="en-US" sz="4000" dirty="0"/>
            </a:br>
            <a:r>
              <a:rPr lang="en-US" altLang="en-US" sz="4000" dirty="0"/>
              <a:t>Lord, teach us how to	pray!</a:t>
            </a:r>
            <a:endParaRPr lang="en-AU" altLang="en-US" sz="4000" dirty="0"/>
          </a:p>
        </p:txBody>
      </p:sp>
      <p:sp>
        <p:nvSpPr>
          <p:cNvPr id="7171" name="TextBox 7">
            <a:extLst>
              <a:ext uri="{FF2B5EF4-FFF2-40B4-BE49-F238E27FC236}">
                <a16:creationId xmlns:a16="http://schemas.microsoft.com/office/drawing/2014/main" id="{C4B1349F-0F6E-ED9A-FDFD-91880D028F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44" y="5877272"/>
            <a:ext cx="6096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800" dirty="0">
                <a:latin typeface="akagi_probook"/>
              </a:rPr>
              <a:t>CCLI Song # 3105083</a:t>
            </a:r>
          </a:p>
          <a:p>
            <a:pPr eaLnBrk="1" hangingPunct="1"/>
            <a:r>
              <a:rPr lang="en-US" altLang="en-US" sz="800" dirty="0">
                <a:latin typeface="akagi_probook"/>
              </a:rPr>
              <a:t>James Montgomery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800" dirty="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800" i="1" dirty="0">
                <a:latin typeface="akagi_probook"/>
              </a:rPr>
              <a:t>For use solely with the </a:t>
            </a:r>
            <a:r>
              <a:rPr lang="en-US" altLang="en-US" sz="800" i="1" dirty="0" err="1">
                <a:latin typeface="akagi_probook"/>
              </a:rPr>
              <a:t>SongSelect</a:t>
            </a:r>
            <a:r>
              <a:rPr lang="en-US" altLang="en-US" sz="800" i="1" dirty="0">
                <a:latin typeface="akagi_probook"/>
              </a:rPr>
              <a:t>® </a:t>
            </a:r>
            <a:r>
              <a:rPr lang="en-US" altLang="en-US" sz="800" i="1" dirty="0"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altLang="en-US" sz="800" i="1" dirty="0">
                <a:latin typeface="akagi_probook"/>
              </a:rPr>
              <a:t>. All rights reserved. </a:t>
            </a:r>
            <a:r>
              <a:rPr lang="en-US" altLang="en-US" sz="800" i="1" dirty="0"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altLang="en-US" sz="800" i="1" dirty="0">
              <a:latin typeface="akagi_probook"/>
            </a:endParaRPr>
          </a:p>
          <a:p>
            <a:pPr eaLnBrk="1" hangingPunct="1"/>
            <a:r>
              <a:rPr lang="en-US" altLang="en-US" sz="800" dirty="0">
                <a:latin typeface="akagi_probook"/>
              </a:rPr>
              <a:t>CCLI </a:t>
            </a:r>
            <a:r>
              <a:rPr lang="en-US" altLang="en-US" sz="800" dirty="0" err="1">
                <a:latin typeface="akagi_probook"/>
              </a:rPr>
              <a:t>Licence</a:t>
            </a:r>
            <a:r>
              <a:rPr lang="en-US" altLang="en-US" sz="800" dirty="0">
                <a:latin typeface="akagi_probook"/>
              </a:rPr>
              <a:t>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207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2000-09-13T12:29:29Z</dcterms:created>
  <dcterms:modified xsi:type="dcterms:W3CDTF">2023-07-27T03:23:29Z</dcterms:modified>
</cp:coreProperties>
</file>